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"/>
  </p:notesMasterIdLst>
  <p:sldIdLst>
    <p:sldId id="256" r:id="rId3"/>
    <p:sldId id="257" r:id="rId4"/>
    <p:sldId id="258" r:id="rId5"/>
    <p:sldId id="259" r:id="rId6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4372D09-7F6C-4B77-8335-DDA1AD3E3BDD}" type="datetimeFigureOut">
              <a:rPr lang="en-US"/>
              <a:pPr>
                <a:defRPr/>
              </a:pPr>
              <a:t>2/24/2014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024" y="4343400"/>
            <a:ext cx="558419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E954DF6-6BEF-436D-8FE4-208C7F69E4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6993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5415FCB-6C35-4448-AA9F-1174BD4D6B4D}" type="slidenum">
              <a:rPr lang="en-US" altLang="en-US" smtClean="0"/>
              <a:pPr eaLnBrk="1" hangingPunct="1"/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07E5A-1C3D-405F-A7AF-E628BB10D6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403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23733-5C7D-48D9-BD42-609A35AB86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980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AC4DD-2B0C-4A77-9F46-482DEFA878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3185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6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10FCF-B7BD-40A4-9D6E-3C3066E0D5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5522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4E01F-A029-4C8A-A254-C59D0905668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5178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6B2CC-FA73-4B09-A838-07A4EE4CBC8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8403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06DA0-3B75-470A-B3FE-A4491B07985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531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86ECC-C6A3-4A98-A7C0-E98FE15B037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7556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F948C-A8D9-490A-9F10-900E29F572E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2393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21D82-050D-4141-835F-0F82ACE94F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9998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C7702-F150-4214-BAE4-36346AABF04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362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C1D9E-22C0-4389-AFD5-338C0508E4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7940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256E9F-6140-4EB9-956F-B215B385343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0186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C1BBB-E4AF-4C76-B40A-B22B4726BE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786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62E49-DCE1-4933-B183-76B38B8AF6E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6150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C83B4-F9FF-44AF-8D84-BE8CFB83DFE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1717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8D7D30-55B7-44EC-9118-0FBC9E365BB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3363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50F30-07C5-4D23-9CE0-AFEBCC98252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5061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42CF7-9A4A-4CF6-BB96-042D07F79FE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2059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2AE74D-40FC-49F1-8B79-716D748656E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752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41A9A-C896-4750-9615-8598CF86D1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651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CF21B3-B7A8-4767-8442-C861C5F06B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300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65DCF-77FC-4AA7-BECB-A1458E4E06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918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2C476-7CCB-4D8C-8D4D-75446B0423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562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ED663-0C2B-48EC-B138-87B77326CC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329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DCF6B-DBAC-454B-BCB8-DEF64ACC5E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105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75457-C9EF-4925-BD1A-12C5E5C3C8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220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F7DAEB4-106D-4EDE-A840-AAA14087FB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C5F5D8CE-29C1-4B1E-88E8-3F118C78B54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301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2pPr>
      <a:lvl3pPr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3pPr>
      <a:lvl4pPr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4pPr>
      <a:lvl5pPr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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Char char="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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90000"/>
        <a:buFont typeface="Wingdings" pitchFamily="2" charset="2"/>
        <a:buChar char="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2" charset="2"/>
        <a:buChar char="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fotw.unislabs.com/images/d/do_o-gs.gi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0" descr="Flag of the Generalissime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12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8763000" cy="1143000"/>
          </a:xfrm>
          <a:noFill/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accent2"/>
                </a:solidFill>
              </a:rPr>
              <a:t>Me </a:t>
            </a:r>
            <a:r>
              <a:rPr lang="en-US" altLang="en-US" sz="4000" dirty="0" err="1" smtClean="0">
                <a:solidFill>
                  <a:schemeClr val="accent2"/>
                </a:solidFill>
              </a:rPr>
              <a:t>llamo</a:t>
            </a:r>
            <a:r>
              <a:rPr lang="en-US" altLang="en-US" sz="4000" dirty="0" smtClean="0">
                <a:solidFill>
                  <a:schemeClr val="accent2"/>
                </a:solidFill>
              </a:rPr>
              <a:t> _______ </a:t>
            </a:r>
            <a:r>
              <a:rPr lang="en-US" altLang="en-US" sz="4000" dirty="0" err="1" smtClean="0">
                <a:solidFill>
                  <a:schemeClr val="accent2"/>
                </a:solidFill>
              </a:rPr>
              <a:t>Clase</a:t>
            </a:r>
            <a:r>
              <a:rPr lang="en-US" altLang="en-US" sz="4000" smtClean="0">
                <a:solidFill>
                  <a:schemeClr val="accent2"/>
                </a:solidFill>
              </a:rPr>
              <a:t> </a:t>
            </a:r>
            <a:r>
              <a:rPr lang="en-US" altLang="en-US" sz="4000" smtClean="0">
                <a:solidFill>
                  <a:schemeClr val="accent2"/>
                </a:solidFill>
              </a:rPr>
              <a:t>802</a:t>
            </a:r>
            <a:r>
              <a:rPr lang="en-US" altLang="en-US" sz="4000" dirty="0" smtClean="0">
                <a:solidFill>
                  <a:schemeClr val="accent2"/>
                </a:solidFill>
              </a:rPr>
              <a:t/>
            </a:r>
            <a:br>
              <a:rPr lang="en-US" altLang="en-US" sz="4000" dirty="0" smtClean="0">
                <a:solidFill>
                  <a:schemeClr val="accent2"/>
                </a:solidFill>
              </a:rPr>
            </a:br>
            <a:r>
              <a:rPr lang="en-US" altLang="en-US" sz="4000" dirty="0" smtClean="0">
                <a:solidFill>
                  <a:schemeClr val="accent2"/>
                </a:solidFill>
              </a:rPr>
              <a:t>La </a:t>
            </a:r>
            <a:r>
              <a:rPr lang="en-US" altLang="en-US" sz="4000" dirty="0" err="1" smtClean="0">
                <a:solidFill>
                  <a:schemeClr val="accent2"/>
                </a:solidFill>
              </a:rPr>
              <a:t>fecha</a:t>
            </a:r>
            <a:r>
              <a:rPr lang="en-US" altLang="en-US" sz="4000" dirty="0" smtClean="0">
                <a:solidFill>
                  <a:schemeClr val="accent2"/>
                </a:solidFill>
              </a:rPr>
              <a:t> </a:t>
            </a:r>
            <a:r>
              <a:rPr lang="en-US" altLang="en-US" sz="4000" dirty="0" err="1" smtClean="0">
                <a:solidFill>
                  <a:schemeClr val="accent2"/>
                </a:solidFill>
              </a:rPr>
              <a:t>es</a:t>
            </a:r>
            <a:r>
              <a:rPr lang="en-US" altLang="en-US" sz="4000" dirty="0" smtClean="0">
                <a:solidFill>
                  <a:schemeClr val="accent2"/>
                </a:solidFill>
              </a:rPr>
              <a:t> el 24 de </a:t>
            </a:r>
            <a:r>
              <a:rPr lang="en-US" altLang="en-US" sz="4000" dirty="0" err="1" smtClean="0">
                <a:solidFill>
                  <a:schemeClr val="accent2"/>
                </a:solidFill>
              </a:rPr>
              <a:t>febrero</a:t>
            </a:r>
            <a:r>
              <a:rPr lang="en-US" altLang="en-US" sz="4000" dirty="0" smtClean="0">
                <a:solidFill>
                  <a:schemeClr val="accent2"/>
                </a:solidFill>
              </a:rPr>
              <a:t> del 2014</a:t>
            </a:r>
          </a:p>
        </p:txBody>
      </p:sp>
      <p:sp>
        <p:nvSpPr>
          <p:cNvPr id="2052" name="Rectangle 15"/>
          <p:cNvSpPr>
            <a:spLocks noGrp="1" noChangeArrowheads="1"/>
          </p:cNvSpPr>
          <p:nvPr>
            <p:ph type="body" idx="1"/>
          </p:nvPr>
        </p:nvSpPr>
        <p:spPr>
          <a:xfrm>
            <a:off x="76200" y="1447800"/>
            <a:ext cx="8991600" cy="52578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Propósito # 48:</a:t>
            </a:r>
            <a:r>
              <a:rPr lang="es-ES_tradnl" altLang="en-US" sz="2800" dirty="0" smtClean="0"/>
              <a:t> ¿Quién es Rafael </a:t>
            </a:r>
            <a:r>
              <a:rPr lang="es-ES_tradnl" altLang="en-US" sz="2800" dirty="0" err="1" smtClean="0"/>
              <a:t>Leonidas</a:t>
            </a:r>
            <a:r>
              <a:rPr lang="es-ES_tradnl" altLang="en-US" sz="2800" dirty="0" smtClean="0"/>
              <a:t> Trujillo?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Actividades:</a:t>
            </a:r>
          </a:p>
          <a:p>
            <a:pPr eaLnBrk="1" hangingPunct="1">
              <a:lnSpc>
                <a:spcPct val="90000"/>
              </a:lnSpc>
            </a:pPr>
            <a:r>
              <a:rPr lang="es-ES_tradnl" altLang="en-US" sz="2800" dirty="0" smtClean="0"/>
              <a:t>Mirar y tomar notas del PPT </a:t>
            </a:r>
            <a:r>
              <a:rPr lang="es-ES_tradnl" altLang="en-US" sz="2800" u="sng" dirty="0" smtClean="0"/>
              <a:t>Rafael Trujillo Molina</a:t>
            </a:r>
          </a:p>
          <a:p>
            <a:pPr eaLnBrk="1" hangingPunct="1">
              <a:lnSpc>
                <a:spcPct val="90000"/>
              </a:lnSpc>
            </a:pPr>
            <a:r>
              <a:rPr lang="es-ES_tradnl" altLang="en-US" sz="2800" dirty="0" smtClean="0"/>
              <a:t>Mirar y tomar notas del PPT </a:t>
            </a:r>
            <a:r>
              <a:rPr lang="es-ES_tradnl" altLang="en-US" sz="2800" u="sng" dirty="0" smtClean="0"/>
              <a:t>Republica Dominicana 1930-1961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/>
              <a:t>Assignment</a:t>
            </a:r>
            <a:r>
              <a:rPr lang="es-ES_tradnl" altLang="en-US" sz="2800" dirty="0" smtClean="0"/>
              <a:t> of PROJECT GROUPS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/>
              <a:t>Distribution</a:t>
            </a:r>
            <a:r>
              <a:rPr lang="es-ES_tradnl" altLang="en-US" sz="2800" dirty="0" smtClean="0"/>
              <a:t> of </a:t>
            </a:r>
            <a:r>
              <a:rPr lang="es-ES_tradnl" altLang="en-US" sz="2800" dirty="0" err="1" smtClean="0"/>
              <a:t>instructions</a:t>
            </a:r>
            <a:r>
              <a:rPr lang="es-ES_tradnl" altLang="en-US" sz="2800" dirty="0" smtClean="0"/>
              <a:t> &amp; </a:t>
            </a:r>
            <a:r>
              <a:rPr lang="es-ES_tradnl" altLang="en-US" sz="2800" dirty="0" err="1" smtClean="0"/>
              <a:t>rubric</a:t>
            </a:r>
            <a:endParaRPr lang="es-ES_tradnl" alt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Tarea # 48:</a:t>
            </a:r>
            <a:endParaRPr lang="es-ES_tradnl" altLang="en-US" sz="28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/>
              <a:t>Start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working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on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your</a:t>
            </a:r>
            <a:r>
              <a:rPr lang="es-ES_tradnl" altLang="en-US" sz="2800" dirty="0" smtClean="0"/>
              <a:t> PROJECT </a:t>
            </a:r>
            <a:r>
              <a:rPr lang="es-ES_tradnl" altLang="en-US" sz="2800" dirty="0" err="1" smtClean="0"/>
              <a:t>with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your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group</a:t>
            </a:r>
            <a:r>
              <a:rPr lang="es-ES_tradnl" altLang="en-US" sz="2800" dirty="0" smtClean="0"/>
              <a:t>.  Project </a:t>
            </a:r>
            <a:r>
              <a:rPr lang="es-ES_tradnl" altLang="en-US" sz="2800" dirty="0" err="1" smtClean="0"/>
              <a:t>is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due</a:t>
            </a:r>
            <a:r>
              <a:rPr lang="es-ES_tradnl" altLang="en-US" sz="2800" dirty="0" smtClean="0"/>
              <a:t> THURSDAY, MARCH 14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pic>
        <p:nvPicPr>
          <p:cNvPr id="10244" name="Picture 2" descr="C:\Users\Faculty\Documents\TRCS\8 Intermediate Mid\Unidad  R.D.  - Trujillo - Hnas. Mirabal\Dominican Rep project s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3" y="152400"/>
            <a:ext cx="8885237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436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pic>
        <p:nvPicPr>
          <p:cNvPr id="11268" name="Picture 2" descr="C:\Users\Faculty\Documents\TRCS\8 Intermediate Mid\Unidad  R.D.  - Trujillo - Hnas. Mirabal\Hermanas Mirabal project s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9144000" cy="682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560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pic>
        <p:nvPicPr>
          <p:cNvPr id="12292" name="Picture 2" descr="C:\Users\Faculty\Documents\TRCS\8 Intermediate Mid\Unidad  R.D.  - Trujillo - Hnas. Mirabal\trujillo project sa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76200"/>
            <a:ext cx="8913812" cy="665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963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rey globe">
  <a:themeElements>
    <a:clrScheme name="Spher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66"/>
      </a:accent1>
      <a:accent2>
        <a:srgbClr val="004080"/>
      </a:accent2>
      <a:accent3>
        <a:srgbClr val="FFFFFF"/>
      </a:accent3>
      <a:accent4>
        <a:srgbClr val="000000"/>
      </a:accent4>
      <a:accent5>
        <a:srgbClr val="FFFFB8"/>
      </a:accent5>
      <a:accent6>
        <a:srgbClr val="003973"/>
      </a:accent6>
      <a:hlink>
        <a:srgbClr val="008040"/>
      </a:hlink>
      <a:folHlink>
        <a:srgbClr val="800000"/>
      </a:folHlink>
    </a:clrScheme>
    <a:fontScheme name="Sphere">
      <a:majorFont>
        <a:latin typeface="Trebuchet MS"/>
        <a:ea typeface="ＭＳ Ｐゴシック"/>
        <a:cs typeface=""/>
      </a:majorFont>
      <a:minorFont>
        <a:latin typeface="Trebuchet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lnDef>
  </a:objectDefaults>
  <a:extraClrSchemeLst>
    <a:extraClrScheme>
      <a:clrScheme name="Sphe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her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66"/>
        </a:accent1>
        <a:accent2>
          <a:srgbClr val="004080"/>
        </a:accent2>
        <a:accent3>
          <a:srgbClr val="FFFFFF"/>
        </a:accent3>
        <a:accent4>
          <a:srgbClr val="000000"/>
        </a:accent4>
        <a:accent5>
          <a:srgbClr val="FFFFB8"/>
        </a:accent5>
        <a:accent6>
          <a:srgbClr val="003973"/>
        </a:accent6>
        <a:hlink>
          <a:srgbClr val="00804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66</Words>
  <Application>Microsoft Office PowerPoint</Application>
  <PresentationFormat>On-screen Show (4:3)</PresentationFormat>
  <Paragraphs>10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Default Design</vt:lpstr>
      <vt:lpstr>grey globe</vt:lpstr>
      <vt:lpstr>Me llamo _______ Clase 802 La fecha es el 24 de febrero del 2014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8IM La fecha es el 3 de febrero del 2012</dc:title>
  <dc:creator>Helen Zumaeta</dc:creator>
  <cp:lastModifiedBy>Helen Zumaeta</cp:lastModifiedBy>
  <cp:revision>11</cp:revision>
  <cp:lastPrinted>2014-02-24T16:09:47Z</cp:lastPrinted>
  <dcterms:created xsi:type="dcterms:W3CDTF">2012-06-29T14:52:33Z</dcterms:created>
  <dcterms:modified xsi:type="dcterms:W3CDTF">2014-02-24T19:06:01Z</dcterms:modified>
</cp:coreProperties>
</file>